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5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1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4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3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59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1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73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7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7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21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DESASTRES NATURALES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Y SU PREVENCIÓN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82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ómo se forma un 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9851"/>
            <a:ext cx="11087100" cy="6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1900" y="0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CÓMO SE FORMAN LOS TORNADOS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5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niños en terrem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895886"/>
            <a:ext cx="7959725" cy="5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5884"/>
            <a:ext cx="10382250" cy="68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6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merosauxiliosgdl.files.wordpress.com/2012/04/desastres-naturales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/>
          <a:stretch/>
        </p:blipFill>
        <p:spPr bwMode="auto">
          <a:xfrm>
            <a:off x="1" y="0"/>
            <a:ext cx="12211050" cy="6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s.eluniversal.com.mx/web_img/fotogaleria/s8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01000" y="65341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TEMBLOR EN LA CIUDAD DE MÉXICO, 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503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losabes.com/images/temblores.jpg?667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fisica111.wikispaces.com/file/view/ch1248.jpg/304539642/676x380/ch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43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L__-ZplHH7A/TqCttWJySwI/AAAAAAAAAAQ/wC_rIscMQYY/s1600/mov.+osc.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54993" y="667287"/>
            <a:ext cx="398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MOVIMIENTO OSCILATORIO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4578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dykq6u8kItc/S8WGtt7I6zI/AAAAAAAAH_4/aNzo3m9t298/s1600/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1588"/>
            <a:ext cx="10267950" cy="6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8115300" cy="6851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15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PARTES DE UN TORNADO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5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ielo.org.mx/img/revistas/igeo/n83/a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25735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8350" y="240268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tornados en los estados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8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47</TotalTime>
  <Words>32</Words>
  <Application>Microsoft Office PowerPoint</Application>
  <PresentationFormat>Panorámica</PresentationFormat>
  <Paragraphs>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Savon</vt:lpstr>
      <vt:lpstr>DESASTRES NATURALES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DESASTRES NATURALES</dc:title>
  <dc:creator>cristina hernandez ayon</dc:creator>
  <cp:lastModifiedBy>cristina hernandez ayon</cp:lastModifiedBy>
  <cp:revision>7</cp:revision>
  <dcterms:created xsi:type="dcterms:W3CDTF">2015-05-21T12:43:22Z</dcterms:created>
  <dcterms:modified xsi:type="dcterms:W3CDTF">2015-06-10T03:12:32Z</dcterms:modified>
</cp:coreProperties>
</file>